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6" r:id="rId3"/>
    <p:sldId id="258" r:id="rId4"/>
    <p:sldId id="259" r:id="rId5"/>
    <p:sldId id="267" r:id="rId6"/>
    <p:sldId id="260" r:id="rId7"/>
    <p:sldId id="268" r:id="rId8"/>
    <p:sldId id="262" r:id="rId9"/>
    <p:sldId id="269" r:id="rId10"/>
    <p:sldId id="263" r:id="rId11"/>
    <p:sldId id="270" r:id="rId12"/>
    <p:sldId id="265" r:id="rId13"/>
    <p:sldId id="271" r:id="rId14"/>
    <p:sldId id="264" r:id="rId15"/>
    <p:sldId id="277" r:id="rId16"/>
    <p:sldId id="273" r:id="rId17"/>
    <p:sldId id="274" r:id="rId18"/>
    <p:sldId id="272" r:id="rId19"/>
    <p:sldId id="275" r:id="rId20"/>
    <p:sldId id="261" r:id="rId21"/>
    <p:sldId id="276" r:id="rId22"/>
    <p:sldId id="278" r:id="rId23"/>
    <p:sldId id="279" r:id="rId24"/>
    <p:sldId id="282" r:id="rId25"/>
    <p:sldId id="281"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8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A4C12F-7DDB-4265-8ECE-39619750A7C8}"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A4C12F-7DDB-4265-8ECE-39619750A7C8}"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A4C12F-7DDB-4265-8ECE-39619750A7C8}" type="datetimeFigureOut">
              <a:rPr lang="en-US" smtClean="0"/>
              <a:pPr/>
              <a:t>10/4/2010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A4C12F-7DDB-4265-8ECE-39619750A7C8}" type="datetimeFigureOut">
              <a:rPr lang="en-US" smtClean="0"/>
              <a:pPr/>
              <a:t>10/4/2010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A4C12F-7DDB-4265-8ECE-39619750A7C8}" type="datetimeFigureOut">
              <a:rPr lang="en-US" smtClean="0"/>
              <a:pPr/>
              <a:t>10/4/2010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A4C12F-7DDB-4265-8ECE-39619750A7C8}" type="datetimeFigureOut">
              <a:rPr lang="en-US" smtClean="0"/>
              <a:pPr/>
              <a:t>10/4/2010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8F241-DDAA-4F44-A4AE-FE0F413326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.68</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r>
              <a:rPr lang="en-US" sz="2800" dirty="0" smtClean="0">
                <a:solidFill>
                  <a:srgbClr val="FF0000"/>
                </a:solidFill>
              </a:rPr>
              <a:t>60</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.13</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.06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Rounded, the mean reading score is 52 and </a:t>
            </a:r>
            <a:r>
              <a:rPr lang="en-US" sz="2000" dirty="0" err="1" smtClean="0"/>
              <a:t>sd</a:t>
            </a:r>
            <a:r>
              <a:rPr lang="en-US" sz="2000" dirty="0" smtClean="0"/>
              <a:t>=10 and the mean math score is also 52 and </a:t>
            </a:r>
            <a:r>
              <a:rPr lang="en-US" sz="2000" dirty="0" err="1" smtClean="0"/>
              <a:t>sd</a:t>
            </a:r>
            <a:r>
              <a:rPr lang="en-US" sz="2000" dirty="0" smtClean="0"/>
              <a:t>=10.  If a given student’s reading score is 67, then what is your best estimate of her math score? </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In predicting someone’s math score, if you could have just one piece of information, and it is either (a) her reading score, or (b) her self concept score, which would you rather have?  What’s it worth to you?</a:t>
            </a:r>
            <a:endParaRPr lang="en-US" sz="2000"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
        <p:nvSpPr>
          <p:cNvPr id="8" name="Content Placeholder 7"/>
          <p:cNvSpPr>
            <a:spLocks noGrp="1"/>
          </p:cNvSpPr>
          <p:nvPr>
            <p:ph idx="1"/>
          </p:nvPr>
        </p:nvSpPr>
        <p:spPr>
          <a:xfrm>
            <a:off x="60960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Explain to a non-statistician what it means to say “reading and math scores are correlated r=.69 in </a:t>
            </a:r>
            <a:r>
              <a:rPr lang="en-US" sz="2000" smtClean="0"/>
              <a:t>this population”.</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014538" y="1557338"/>
            <a:ext cx="5114925" cy="374332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014538" y="1557338"/>
            <a:ext cx="5114925" cy="374332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224</Words>
  <Application>Microsoft Office PowerPoint</Application>
  <PresentationFormat>On-screen Show (4:3)</PresentationFormat>
  <Paragraphs>38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Rounded, the mean reading score is 52 and sd=10 and the mean math score is also 52 and sd=10.  If a given student’s reading score is 67, then what is your best estimate of her math score? </vt:lpstr>
      <vt:lpstr>In predicting someone’s math score, if you could have just one piece of information, and it is either (a) her reading score, or (b) her self concept score, which would you rather have?  What’s it worth to you?</vt:lpstr>
      <vt:lpstr>Explain to a non-statistician what it means to say “reading and math scores are correlated r=.69 in this population”.</vt:lpstr>
      <vt:lpstr>Slide 25</vt:lpstr>
      <vt:lpstr>Slide 26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the correlation?</dc:title>
  <dc:creator>hakuta</dc:creator>
  <cp:lastModifiedBy>hakuta</cp:lastModifiedBy>
  <cp:revision>10</cp:revision>
  <dcterms:created xsi:type="dcterms:W3CDTF">2010-10-04T15:55:47Z</dcterms:created>
  <dcterms:modified xsi:type="dcterms:W3CDTF">2010-10-04T19:53:49Z</dcterms:modified>
</cp:coreProperties>
</file>